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6"/>
  </p:notesMasterIdLst>
  <p:handoutMasterIdLst>
    <p:handoutMasterId r:id="rId267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0" r:id="rId263"/>
    <p:sldId id="531" r:id="rId264"/>
    <p:sldId id="532" r:id="rId26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viewProps" Target="view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theme" Target="theme/theme1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tableStyles" Target="tableStyle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notesMaster" Target="notesMasters/notesMaster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handoutMaster" Target="handoutMasters/handoutMaster1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6.png"/><Relationship Id="rId4" Type="http://schemas.openxmlformats.org/officeDocument/2006/relationships/image" Target="../media/image5.png"/><Relationship Id="rId9" Type="http://schemas.openxmlformats.org/officeDocument/2006/relationships/image" Target="../media/image52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8.png"/><Relationship Id="rId4" Type="http://schemas.openxmlformats.org/officeDocument/2006/relationships/image" Target="../media/image5.png"/><Relationship Id="rId9" Type="http://schemas.openxmlformats.org/officeDocument/2006/relationships/image" Target="../media/image52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2.png"/><Relationship Id="rId4" Type="http://schemas.openxmlformats.org/officeDocument/2006/relationships/image" Target="../media/image5.png"/><Relationship Id="rId9" Type="http://schemas.openxmlformats.org/officeDocument/2006/relationships/image" Target="../media/image5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4.png"/><Relationship Id="rId4" Type="http://schemas.openxmlformats.org/officeDocument/2006/relationships/image" Target="../media/image5.png"/><Relationship Id="rId9" Type="http://schemas.openxmlformats.org/officeDocument/2006/relationships/image" Target="../media/image533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D178F8-A429-8ED7-F06D-C4040926BD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686722F-385F-A944-DADB-5E83FA8F40B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1CC7130-5017-8915-7AC1-9D55E63168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3B7CBD0-AC22-64B0-1DA7-BCF8840FA16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 (1)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C0057C-8D63-9128-BEEC-0A0BD26873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 (2)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B451628-20F2-2C32-2E3F-D88912A61D8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9212-2464-7520-00B7-1AEE60533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D2D499-F930-72FC-ECF1-B1AA62B66E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496" y="2350028"/>
            <a:ext cx="8256104" cy="392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87063</TotalTime>
  <Words>10722</Words>
  <Application>Microsoft Office PowerPoint</Application>
  <PresentationFormat>Widescreen</PresentationFormat>
  <Paragraphs>2162</Paragraphs>
  <Slides>261</Slides>
  <Notes>259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261</vt:i4>
      </vt:variant>
    </vt:vector>
  </HeadingPairs>
  <TitlesOfParts>
    <vt:vector size="265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340</cp:revision>
  <dcterms:created xsi:type="dcterms:W3CDTF">2024-05-25T18:34:36Z</dcterms:created>
  <dcterms:modified xsi:type="dcterms:W3CDTF">2024-10-28T09:02:19Z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